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57" r:id="rId3"/>
    <p:sldId id="263" r:id="rId4"/>
    <p:sldId id="266" r:id="rId5"/>
    <p:sldId id="268" r:id="rId6"/>
    <p:sldId id="269" r:id="rId7"/>
    <p:sldId id="265" r:id="rId8"/>
    <p:sldId id="273" r:id="rId9"/>
    <p:sldId id="272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EA42-B20F-4B0C-8DA1-88A4CA970316}" v="3463" dt="2019-04-02T21:57:49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926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tovin" userId="723d3e613cff4bd0" providerId="LiveId" clId="{83F6EA42-B20F-4B0C-8DA1-88A4CA970316}"/>
    <pc:docChg chg="undo redo custSel addSld delSld modSld sldOrd">
      <pc:chgData name="John Stovin" userId="723d3e613cff4bd0" providerId="LiveId" clId="{83F6EA42-B20F-4B0C-8DA1-88A4CA970316}" dt="2019-04-02T21:59:33.624" v="6925" actId="20577"/>
      <pc:docMkLst>
        <pc:docMk/>
      </pc:docMkLst>
      <pc:sldChg chg="addSp delSp modSp delAnim modNotesTx">
        <pc:chgData name="John Stovin" userId="723d3e613cff4bd0" providerId="LiveId" clId="{83F6EA42-B20F-4B0C-8DA1-88A4CA970316}" dt="2019-04-02T21:14:35.115" v="4774" actId="20577"/>
        <pc:sldMkLst>
          <pc:docMk/>
          <pc:sldMk cId="2490922033" sldId="263"/>
        </pc:sldMkLst>
        <pc:spChg chg="del">
          <ac:chgData name="John Stovin" userId="723d3e613cff4bd0" providerId="LiveId" clId="{83F6EA42-B20F-4B0C-8DA1-88A4CA970316}" dt="2019-03-11T11:20:05.538" v="0" actId="478"/>
          <ac:spMkLst>
            <pc:docMk/>
            <pc:sldMk cId="2490922033" sldId="263"/>
            <ac:spMk id="2" creationId="{5CE896A6-6B7F-4AE1-AC84-A8D36BADCF50}"/>
          </ac:spMkLst>
        </pc:spChg>
        <pc:spChg chg="del">
          <ac:chgData name="John Stovin" userId="723d3e613cff4bd0" providerId="LiveId" clId="{83F6EA42-B20F-4B0C-8DA1-88A4CA970316}" dt="2019-03-11T11:20:11.189" v="1" actId="478"/>
          <ac:spMkLst>
            <pc:docMk/>
            <pc:sldMk cId="2490922033" sldId="263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1:20:13.228" v="2" actId="1076"/>
          <ac:spMkLst>
            <pc:docMk/>
            <pc:sldMk cId="2490922033" sldId="263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1:53.248" v="4" actId="478"/>
          <ac:spMkLst>
            <pc:docMk/>
            <pc:sldMk cId="2490922033" sldId="263"/>
            <ac:spMk id="7" creationId="{0EF03AF5-0388-43B5-A589-2ADEADDBBDDB}"/>
          </ac:spMkLst>
        </pc:spChg>
        <pc:spChg chg="add del mod">
          <ac:chgData name="John Stovin" userId="723d3e613cff4bd0" providerId="LiveId" clId="{83F6EA42-B20F-4B0C-8DA1-88A4CA970316}" dt="2019-03-11T11:21:48.226" v="3"/>
          <ac:spMkLst>
            <pc:docMk/>
            <pc:sldMk cId="2490922033" sldId="263"/>
            <ac:spMk id="9" creationId="{C49D2DAF-AD3D-42EA-A296-31DA903EFF54}"/>
          </ac:spMkLst>
        </pc:spChg>
        <pc:picChg chg="add mod">
          <ac:chgData name="John Stovin" userId="723d3e613cff4bd0" providerId="LiveId" clId="{83F6EA42-B20F-4B0C-8DA1-88A4CA970316}" dt="2019-04-02T21:13:38.538" v="4720" actId="1076"/>
          <ac:picMkLst>
            <pc:docMk/>
            <pc:sldMk cId="2490922033" sldId="263"/>
            <ac:picMk id="11" creationId="{3E582A9F-066B-45B4-BEB2-5B22265BA390}"/>
          </ac:picMkLst>
        </pc:picChg>
      </pc:sldChg>
      <pc:sldChg chg="modSp modAnim modNotesTx">
        <pc:chgData name="John Stovin" userId="723d3e613cff4bd0" providerId="LiveId" clId="{83F6EA42-B20F-4B0C-8DA1-88A4CA970316}" dt="2019-04-02T21:18:15.638" v="4971" actId="20577"/>
        <pc:sldMkLst>
          <pc:docMk/>
          <pc:sldMk cId="1241465789" sldId="265"/>
        </pc:sldMkLst>
        <pc:spChg chg="mod">
          <ac:chgData name="John Stovin" userId="723d3e613cff4bd0" providerId="LiveId" clId="{83F6EA42-B20F-4B0C-8DA1-88A4CA970316}" dt="2019-03-11T15:49:27.834" v="859" actId="20577"/>
          <ac:spMkLst>
            <pc:docMk/>
            <pc:sldMk cId="1241465789" sldId="26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8:50.642" v="1924" actId="27636"/>
          <ac:spMkLst>
            <pc:docMk/>
            <pc:sldMk cId="1241465789" sldId="265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5:49:21.167" v="847" actId="1076"/>
          <ac:spMkLst>
            <pc:docMk/>
            <pc:sldMk cId="1241465789" sldId="265"/>
            <ac:spMk id="5" creationId="{AB4E52CE-DEC8-4EB1-9812-76837FF19F62}"/>
          </ac:spMkLst>
        </pc:spChg>
      </pc:sldChg>
      <pc:sldChg chg="addSp delSp modSp add del ord modNotesTx">
        <pc:chgData name="John Stovin" userId="723d3e613cff4bd0" providerId="LiveId" clId="{83F6EA42-B20F-4B0C-8DA1-88A4CA970316}" dt="2019-04-02T21:03:57.810" v="4545" actId="20577"/>
        <pc:sldMkLst>
          <pc:docMk/>
          <pc:sldMk cId="1721513334" sldId="266"/>
        </pc:sldMkLst>
        <pc:spChg chg="add del">
          <ac:chgData name="John Stovin" userId="723d3e613cff4bd0" providerId="LiveId" clId="{83F6EA42-B20F-4B0C-8DA1-88A4CA970316}" dt="2019-03-11T11:26:43.412" v="19" actId="478"/>
          <ac:spMkLst>
            <pc:docMk/>
            <pc:sldMk cId="1721513334" sldId="266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6:55.073" v="20"/>
          <ac:spMkLst>
            <pc:docMk/>
            <pc:sldMk cId="1721513334" sldId="266"/>
            <ac:spMk id="9" creationId="{F5F1D769-38CD-4AD9-BDE7-F1D8BBCCE75D}"/>
          </ac:spMkLst>
        </pc:spChg>
        <pc:picChg chg="add mod">
          <ac:chgData name="John Stovin" userId="723d3e613cff4bd0" providerId="LiveId" clId="{83F6EA42-B20F-4B0C-8DA1-88A4CA970316}" dt="2019-03-11T13:20:00.604" v="383" actId="1076"/>
          <ac:picMkLst>
            <pc:docMk/>
            <pc:sldMk cId="1721513334" sldId="266"/>
            <ac:picMk id="3" creationId="{B4CE09A3-34CB-45BE-AE0A-38F48A08D531}"/>
          </ac:picMkLst>
        </pc:picChg>
        <pc:picChg chg="add mod">
          <ac:chgData name="John Stovin" userId="723d3e613cff4bd0" providerId="LiveId" clId="{83F6EA42-B20F-4B0C-8DA1-88A4CA970316}" dt="2019-03-11T11:27:08.864" v="21" actId="1076"/>
          <ac:picMkLst>
            <pc:docMk/>
            <pc:sldMk cId="1721513334" sldId="266"/>
            <ac:picMk id="7" creationId="{5EC0BB38-D5AA-4B9C-982E-416044366583}"/>
          </ac:picMkLst>
        </pc:picChg>
        <pc:picChg chg="del">
          <ac:chgData name="John Stovin" userId="723d3e613cff4bd0" providerId="LiveId" clId="{83F6EA42-B20F-4B0C-8DA1-88A4CA970316}" dt="2019-03-11T11:26:35.860" v="17" actId="478"/>
          <ac:picMkLst>
            <pc:docMk/>
            <pc:sldMk cId="1721513334" sldId="266"/>
            <ac:picMk id="11" creationId="{3E582A9F-066B-45B4-BEB2-5B22265BA390}"/>
          </ac:picMkLst>
        </pc:picChg>
      </pc:sldChg>
      <pc:sldChg chg="addSp delSp modSp modNotesTx">
        <pc:chgData name="John Stovin" userId="723d3e613cff4bd0" providerId="LiveId" clId="{83F6EA42-B20F-4B0C-8DA1-88A4CA970316}" dt="2019-04-02T21:15:25.812" v="4776" actId="20577"/>
        <pc:sldMkLst>
          <pc:docMk/>
          <pc:sldMk cId="225103305" sldId="268"/>
        </pc:sldMkLst>
        <pc:spChg chg="add del mod">
          <ac:chgData name="John Stovin" userId="723d3e613cff4bd0" providerId="LiveId" clId="{83F6EA42-B20F-4B0C-8DA1-88A4CA970316}" dt="2019-03-11T11:31:07.595" v="25"/>
          <ac:spMkLst>
            <pc:docMk/>
            <pc:sldMk cId="225103305" sldId="268"/>
            <ac:spMk id="3" creationId="{40A619E4-A434-46C6-AE28-56F6A5C4FCFC}"/>
          </ac:spMkLst>
        </pc:spChg>
        <pc:spChg chg="add del mod">
          <ac:chgData name="John Stovin" userId="723d3e613cff4bd0" providerId="LiveId" clId="{83F6EA42-B20F-4B0C-8DA1-88A4CA970316}" dt="2019-03-11T12:46:27.883" v="95" actId="478"/>
          <ac:spMkLst>
            <pc:docMk/>
            <pc:sldMk cId="225103305" sldId="268"/>
            <ac:spMk id="13" creationId="{BCF7B731-6A3F-4947-B62A-8F252D27B387}"/>
          </ac:spMkLst>
        </pc:spChg>
        <pc:picChg chg="add del mod">
          <ac:chgData name="John Stovin" userId="723d3e613cff4bd0" providerId="LiveId" clId="{83F6EA42-B20F-4B0C-8DA1-88A4CA970316}" dt="2019-03-11T12:46:23.467" v="94" actId="478"/>
          <ac:picMkLst>
            <pc:docMk/>
            <pc:sldMk cId="225103305" sldId="268"/>
            <ac:picMk id="7" creationId="{6A071E27-C2A8-42A4-8565-71C9587281C9}"/>
          </ac:picMkLst>
        </pc:picChg>
        <pc:picChg chg="add mod">
          <ac:chgData name="John Stovin" userId="723d3e613cff4bd0" providerId="LiveId" clId="{83F6EA42-B20F-4B0C-8DA1-88A4CA970316}" dt="2019-03-11T12:47:54.465" v="115" actId="1076"/>
          <ac:picMkLst>
            <pc:docMk/>
            <pc:sldMk cId="225103305" sldId="268"/>
            <ac:picMk id="9" creationId="{55C7DA5D-1071-49B2-9B6C-C4B8E80EB7DF}"/>
          </ac:picMkLst>
        </pc:picChg>
        <pc:picChg chg="del">
          <ac:chgData name="John Stovin" userId="723d3e613cff4bd0" providerId="LiveId" clId="{83F6EA42-B20F-4B0C-8DA1-88A4CA970316}" dt="2019-03-11T11:30:57.905" v="24" actId="478"/>
          <ac:picMkLst>
            <pc:docMk/>
            <pc:sldMk cId="225103305" sldId="268"/>
            <ac:picMk id="11" creationId="{3E582A9F-066B-45B4-BEB2-5B22265BA390}"/>
          </ac:picMkLst>
        </pc:picChg>
        <pc:picChg chg="add mod">
          <ac:chgData name="John Stovin" userId="723d3e613cff4bd0" providerId="LiveId" clId="{83F6EA42-B20F-4B0C-8DA1-88A4CA970316}" dt="2019-03-11T12:46:58.512" v="102" actId="1076"/>
          <ac:picMkLst>
            <pc:docMk/>
            <pc:sldMk cId="225103305" sldId="268"/>
            <ac:picMk id="12" creationId="{CBC4A11B-8F79-4678-827B-93561A69EF8D}"/>
          </ac:picMkLst>
        </pc:picChg>
      </pc:sldChg>
      <pc:sldChg chg="addSp delSp modSp modNotesTx">
        <pc:chgData name="John Stovin" userId="723d3e613cff4bd0" providerId="LiveId" clId="{83F6EA42-B20F-4B0C-8DA1-88A4CA970316}" dt="2019-04-02T21:16:31.495" v="4837" actId="20577"/>
        <pc:sldMkLst>
          <pc:docMk/>
          <pc:sldMk cId="4179573631" sldId="269"/>
        </pc:sldMkLst>
        <pc:spChg chg="add del mod">
          <ac:chgData name="John Stovin" userId="723d3e613cff4bd0" providerId="LiveId" clId="{83F6EA42-B20F-4B0C-8DA1-88A4CA970316}" dt="2019-03-11T11:33:42.563" v="42" actId="478"/>
          <ac:spMkLst>
            <pc:docMk/>
            <pc:sldMk cId="4179573631" sldId="269"/>
            <ac:spMk id="7" creationId="{BE43AB15-E427-44EF-B72F-BD95C3BB7C8F}"/>
          </ac:spMkLst>
        </pc:spChg>
        <pc:picChg chg="add mod">
          <ac:chgData name="John Stovin" userId="723d3e613cff4bd0" providerId="LiveId" clId="{83F6EA42-B20F-4B0C-8DA1-88A4CA970316}" dt="2019-03-11T11:33:55.266" v="45" actId="1076"/>
          <ac:picMkLst>
            <pc:docMk/>
            <pc:sldMk cId="4179573631" sldId="269"/>
            <ac:picMk id="3" creationId="{B4C355E3-0400-4E13-BE6B-0FD56FC6B28E}"/>
          </ac:picMkLst>
        </pc:picChg>
        <pc:picChg chg="del">
          <ac:chgData name="John Stovin" userId="723d3e613cff4bd0" providerId="LiveId" clId="{83F6EA42-B20F-4B0C-8DA1-88A4CA970316}" dt="2019-03-11T11:33:37.566" v="41" actId="478"/>
          <ac:picMkLst>
            <pc:docMk/>
            <pc:sldMk cId="4179573631" sldId="269"/>
            <ac:picMk id="11" creationId="{3E582A9F-066B-45B4-BEB2-5B22265BA390}"/>
          </ac:picMkLst>
        </pc:picChg>
      </pc:sldChg>
      <pc:sldChg chg="addSp delSp modSp">
        <pc:chgData name="John Stovin" userId="723d3e613cff4bd0" providerId="LiveId" clId="{83F6EA42-B20F-4B0C-8DA1-88A4CA970316}" dt="2019-03-11T20:58:36.403" v="1527" actId="1076"/>
        <pc:sldMkLst>
          <pc:docMk/>
          <pc:sldMk cId="3204898456" sldId="270"/>
        </pc:sldMkLst>
        <pc:spChg chg="add mod">
          <ac:chgData name="John Stovin" userId="723d3e613cff4bd0" providerId="LiveId" clId="{83F6EA42-B20F-4B0C-8DA1-88A4CA970316}" dt="2019-03-11T11:42:48.041" v="77" actId="255"/>
          <ac:spMkLst>
            <pc:docMk/>
            <pc:sldMk cId="3204898456" sldId="270"/>
            <ac:spMk id="7" creationId="{A1697ACF-16E8-48A6-9374-8B8A3B1D8108}"/>
          </ac:spMkLst>
        </pc:spChg>
        <pc:picChg chg="del">
          <ac:chgData name="John Stovin" userId="723d3e613cff4bd0" providerId="LiveId" clId="{83F6EA42-B20F-4B0C-8DA1-88A4CA970316}" dt="2019-03-11T11:41:27.338" v="46" actId="478"/>
          <ac:picMkLst>
            <pc:docMk/>
            <pc:sldMk cId="3204898456" sldId="270"/>
            <ac:picMk id="3" creationId="{B4C355E3-0400-4E13-BE6B-0FD56FC6B28E}"/>
          </ac:picMkLst>
        </pc:picChg>
        <pc:picChg chg="add del mod">
          <ac:chgData name="John Stovin" userId="723d3e613cff4bd0" providerId="LiveId" clId="{83F6EA42-B20F-4B0C-8DA1-88A4CA970316}" dt="2019-03-11T11:42:52.088" v="79" actId="478"/>
          <ac:picMkLst>
            <pc:docMk/>
            <pc:sldMk cId="3204898456" sldId="270"/>
            <ac:picMk id="6" creationId="{C3685329-6F6E-4566-A3B7-5CE754C35392}"/>
          </ac:picMkLst>
        </pc:picChg>
        <pc:picChg chg="add mod modCrop">
          <ac:chgData name="John Stovin" userId="723d3e613cff4bd0" providerId="LiveId" clId="{83F6EA42-B20F-4B0C-8DA1-88A4CA970316}" dt="2019-03-11T20:58:36.403" v="1527" actId="1076"/>
          <ac:picMkLst>
            <pc:docMk/>
            <pc:sldMk cId="3204898456" sldId="270"/>
            <ac:picMk id="9" creationId="{E83037CE-26B4-4EDD-BBD2-B2104B4C53EF}"/>
          </ac:picMkLst>
        </pc:picChg>
      </pc:sldChg>
      <pc:sldChg chg="addSp delSp modSp add modNotesTx">
        <pc:chgData name="John Stovin" userId="723d3e613cff4bd0" providerId="LiveId" clId="{83F6EA42-B20F-4B0C-8DA1-88A4CA970316}" dt="2019-04-02T21:59:33.624" v="6925" actId="20577"/>
        <pc:sldMkLst>
          <pc:docMk/>
          <pc:sldMk cId="1118061627" sldId="271"/>
        </pc:sldMkLst>
        <pc:spChg chg="mod">
          <ac:chgData name="John Stovin" userId="723d3e613cff4bd0" providerId="LiveId" clId="{83F6EA42-B20F-4B0C-8DA1-88A4CA970316}" dt="2019-03-11T12:50:27.838" v="118" actId="1076"/>
          <ac:spMkLst>
            <pc:docMk/>
            <pc:sldMk cId="1118061627" sldId="271"/>
            <ac:spMk id="5" creationId="{AB4E52CE-DEC8-4EB1-9812-76837FF19F62}"/>
          </ac:spMkLst>
        </pc:spChg>
        <pc:spChg chg="add mod">
          <ac:chgData name="John Stovin" userId="723d3e613cff4bd0" providerId="LiveId" clId="{83F6EA42-B20F-4B0C-8DA1-88A4CA970316}" dt="2019-04-02T21:58:19.301" v="6786" actId="20577"/>
          <ac:spMkLst>
            <pc:docMk/>
            <pc:sldMk cId="1118061627" sldId="271"/>
            <ac:spMk id="8" creationId="{57FDCCF1-F401-404B-ACFB-1BE292FD1288}"/>
          </ac:spMkLst>
        </pc:spChg>
        <pc:spChg chg="add mod">
          <ac:chgData name="John Stovin" userId="723d3e613cff4bd0" providerId="LiveId" clId="{83F6EA42-B20F-4B0C-8DA1-88A4CA970316}" dt="2019-03-20T19:58:07.125" v="3503" actId="1076"/>
          <ac:spMkLst>
            <pc:docMk/>
            <pc:sldMk cId="1118061627" sldId="271"/>
            <ac:spMk id="9" creationId="{B7D32145-87EB-45EA-ADEA-0030152240EF}"/>
          </ac:spMkLst>
        </pc:spChg>
        <pc:spChg chg="add mod">
          <ac:chgData name="John Stovin" userId="723d3e613cff4bd0" providerId="LiveId" clId="{83F6EA42-B20F-4B0C-8DA1-88A4CA970316}" dt="2019-03-20T19:51:34.068" v="3473" actId="207"/>
          <ac:spMkLst>
            <pc:docMk/>
            <pc:sldMk cId="1118061627" sldId="271"/>
            <ac:spMk id="10" creationId="{840F6E3F-70C0-4A5B-A4F0-422AE57C78B8}"/>
          </ac:spMkLst>
        </pc:spChg>
        <pc:picChg chg="del">
          <ac:chgData name="John Stovin" userId="723d3e613cff4bd0" providerId="LiveId" clId="{83F6EA42-B20F-4B0C-8DA1-88A4CA970316}" dt="2019-03-11T12:38:34.802" v="86" actId="478"/>
          <ac:picMkLst>
            <pc:docMk/>
            <pc:sldMk cId="1118061627" sldId="271"/>
            <ac:picMk id="3" creationId="{B4C355E3-0400-4E13-BE6B-0FD56FC6B28E}"/>
          </ac:picMkLst>
        </pc:picChg>
        <pc:picChg chg="add mod">
          <ac:chgData name="John Stovin" userId="723d3e613cff4bd0" providerId="LiveId" clId="{83F6EA42-B20F-4B0C-8DA1-88A4CA970316}" dt="2019-03-20T19:52:58.326" v="3495" actId="1076"/>
          <ac:picMkLst>
            <pc:docMk/>
            <pc:sldMk cId="1118061627" sldId="271"/>
            <ac:picMk id="7" creationId="{8495A06C-2878-452C-96BF-85863B031155}"/>
          </ac:picMkLst>
        </pc:picChg>
      </pc:sldChg>
      <pc:sldChg chg="modSp modAnim modNotesTx">
        <pc:chgData name="John Stovin" userId="723d3e613cff4bd0" providerId="LiveId" clId="{83F6EA42-B20F-4B0C-8DA1-88A4CA970316}" dt="2019-03-13T09:13:30.081" v="3444" actId="20577"/>
        <pc:sldMkLst>
          <pc:docMk/>
          <pc:sldMk cId="2801966298" sldId="272"/>
        </pc:sldMkLst>
        <pc:spChg chg="mod">
          <ac:chgData name="John Stovin" userId="723d3e613cff4bd0" providerId="LiveId" clId="{83F6EA42-B20F-4B0C-8DA1-88A4CA970316}" dt="2019-03-11T15:49:14.487" v="845" actId="20577"/>
          <ac:spMkLst>
            <pc:docMk/>
            <pc:sldMk cId="2801966298" sldId="27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13:30.081" v="3444" actId="20577"/>
          <ac:spMkLst>
            <pc:docMk/>
            <pc:sldMk cId="2801966298" sldId="272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4-02T21:05:30.329" v="4653" actId="20577"/>
        <pc:sldMkLst>
          <pc:docMk/>
          <pc:sldMk cId="224249186" sldId="273"/>
        </pc:sldMkLst>
        <pc:spChg chg="mod">
          <ac:chgData name="John Stovin" userId="723d3e613cff4bd0" providerId="LiveId" clId="{83F6EA42-B20F-4B0C-8DA1-88A4CA970316}" dt="2019-03-11T21:28:39.045" v="1922" actId="20577"/>
          <ac:spMkLst>
            <pc:docMk/>
            <pc:sldMk cId="224249186" sldId="27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9:02.912" v="1926" actId="27636"/>
          <ac:spMkLst>
            <pc:docMk/>
            <pc:sldMk cId="224249186" sldId="273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3-13T09:03:14.526" v="3386" actId="20577"/>
        <pc:sldMkLst>
          <pc:docMk/>
          <pc:sldMk cId="4065908651" sldId="274"/>
        </pc:sldMkLst>
        <pc:spChg chg="mod">
          <ac:chgData name="John Stovin" userId="723d3e613cff4bd0" providerId="LiveId" clId="{83F6EA42-B20F-4B0C-8DA1-88A4CA970316}" dt="2019-03-11T21:35:49.433" v="2077" actId="20577"/>
          <ac:spMkLst>
            <pc:docMk/>
            <pc:sldMk cId="4065908651" sldId="27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03:14.526" v="3386" actId="20577"/>
          <ac:spMkLst>
            <pc:docMk/>
            <pc:sldMk cId="4065908651" sldId="274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3-11T22:55:23.198" v="2973" actId="20577"/>
        <pc:sldMkLst>
          <pc:docMk/>
          <pc:sldMk cId="3174603453" sldId="275"/>
        </pc:sldMkLst>
        <pc:spChg chg="mod">
          <ac:chgData name="John Stovin" userId="723d3e613cff4bd0" providerId="LiveId" clId="{83F6EA42-B20F-4B0C-8DA1-88A4CA970316}" dt="2019-03-11T21:47:14.665" v="2512" actId="20577"/>
          <ac:spMkLst>
            <pc:docMk/>
            <pc:sldMk cId="3174603453" sldId="27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2:55:23.198" v="2973" actId="20577"/>
          <ac:spMkLst>
            <pc:docMk/>
            <pc:sldMk cId="3174603453" sldId="275"/>
            <ac:spMk id="3" creationId="{222B68EF-2FDA-4A52-87BC-27508189D919}"/>
          </ac:spMkLst>
        </pc:spChg>
      </pc:sldChg>
      <pc:sldChg chg="addSp delSp modSp modAnim modNotesTx">
        <pc:chgData name="John Stovin" userId="723d3e613cff4bd0" providerId="LiveId" clId="{83F6EA42-B20F-4B0C-8DA1-88A4CA970316}" dt="2019-03-31T21:42:58.420" v="4465" actId="20577"/>
        <pc:sldMkLst>
          <pc:docMk/>
          <pc:sldMk cId="4045833154" sldId="276"/>
        </pc:sldMkLst>
        <pc:spChg chg="mod">
          <ac:chgData name="John Stovin" userId="723d3e613cff4bd0" providerId="LiveId" clId="{83F6EA42-B20F-4B0C-8DA1-88A4CA970316}" dt="2019-03-12T09:03:03.928" v="2991" actId="20577"/>
          <ac:spMkLst>
            <pc:docMk/>
            <pc:sldMk cId="4045833154" sldId="276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58.420" v="4465" actId="20577"/>
          <ac:spMkLst>
            <pc:docMk/>
            <pc:sldMk cId="4045833154" sldId="276"/>
            <ac:spMk id="3" creationId="{222B68EF-2FDA-4A52-87BC-27508189D919}"/>
          </ac:spMkLst>
        </pc:spChg>
        <pc:picChg chg="add del mod">
          <ac:chgData name="John Stovin" userId="723d3e613cff4bd0" providerId="LiveId" clId="{83F6EA42-B20F-4B0C-8DA1-88A4CA970316}" dt="2019-03-12T09:11:30.984" v="3109" actId="478"/>
          <ac:picMkLst>
            <pc:docMk/>
            <pc:sldMk cId="4045833154" sldId="276"/>
            <ac:picMk id="6" creationId="{DFE9BDE0-F50D-488F-B906-92DE1BBB1F0C}"/>
          </ac:picMkLst>
        </pc:picChg>
      </pc:sldChg>
      <pc:sldChg chg="modSp modNotesTx">
        <pc:chgData name="John Stovin" userId="723d3e613cff4bd0" providerId="LiveId" clId="{83F6EA42-B20F-4B0C-8DA1-88A4CA970316}" dt="2019-04-02T21:05:58.010" v="4655" actId="20577"/>
        <pc:sldMkLst>
          <pc:docMk/>
          <pc:sldMk cId="2248474675" sldId="277"/>
        </pc:sldMkLst>
        <pc:spChg chg="mod">
          <ac:chgData name="John Stovin" userId="723d3e613cff4bd0" providerId="LiveId" clId="{83F6EA42-B20F-4B0C-8DA1-88A4CA970316}" dt="2019-03-12T12:28:12.088" v="3191" actId="20577"/>
          <ac:spMkLst>
            <pc:docMk/>
            <pc:sldMk cId="2248474675" sldId="277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05:58.010" v="4655" actId="20577"/>
          <ac:spMkLst>
            <pc:docMk/>
            <pc:sldMk cId="2248474675" sldId="277"/>
            <ac:spMk id="3" creationId="{222B68EF-2FDA-4A52-87BC-27508189D919}"/>
          </ac:spMkLst>
        </pc:spChg>
      </pc:sldChg>
      <pc:sldChg chg="modSp add modNotesTx">
        <pc:chgData name="John Stovin" userId="723d3e613cff4bd0" providerId="LiveId" clId="{83F6EA42-B20F-4B0C-8DA1-88A4CA970316}" dt="2019-04-02T21:12:55.172" v="4717" actId="20577"/>
        <pc:sldMkLst>
          <pc:docMk/>
          <pc:sldMk cId="2877106606" sldId="279"/>
        </pc:sldMkLst>
        <pc:spChg chg="mod">
          <ac:chgData name="John Stovin" userId="723d3e613cff4bd0" providerId="LiveId" clId="{83F6EA42-B20F-4B0C-8DA1-88A4CA970316}" dt="2019-03-29T08:24:45.829" v="3687" actId="20577"/>
          <ac:spMkLst>
            <pc:docMk/>
            <pc:sldMk cId="2877106606" sldId="279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38.173" v="4457" actId="20577"/>
          <ac:spMkLst>
            <pc:docMk/>
            <pc:sldMk cId="2877106606" sldId="279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21:07.406" v="5240" actId="20577"/>
        <pc:sldMkLst>
          <pc:docMk/>
          <pc:sldMk cId="655899215" sldId="280"/>
        </pc:sldMkLst>
        <pc:spChg chg="mod">
          <ac:chgData name="John Stovin" userId="723d3e613cff4bd0" providerId="LiveId" clId="{83F6EA42-B20F-4B0C-8DA1-88A4CA970316}" dt="2019-03-29T08:25:25.450" v="3707" actId="20577"/>
          <ac:spMkLst>
            <pc:docMk/>
            <pc:sldMk cId="655899215" sldId="280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29.406" v="4456" actId="20577"/>
          <ac:spMkLst>
            <pc:docMk/>
            <pc:sldMk cId="655899215" sldId="280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29:21.159" v="5408" actId="20577"/>
        <pc:sldMkLst>
          <pc:docMk/>
          <pc:sldMk cId="2202011691" sldId="281"/>
        </pc:sldMkLst>
        <pc:spChg chg="mod">
          <ac:chgData name="John Stovin" userId="723d3e613cff4bd0" providerId="LiveId" clId="{83F6EA42-B20F-4B0C-8DA1-88A4CA970316}" dt="2019-04-02T21:21:53.356" v="5246" actId="20577"/>
          <ac:spMkLst>
            <pc:docMk/>
            <pc:sldMk cId="2202011691" sldId="281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24:11.270" v="5250" actId="20577"/>
          <ac:spMkLst>
            <pc:docMk/>
            <pc:sldMk cId="2202011691" sldId="281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32:59.354" v="5503" actId="20577"/>
        <pc:sldMkLst>
          <pc:docMk/>
          <pc:sldMk cId="344635403" sldId="282"/>
        </pc:sldMkLst>
        <pc:spChg chg="mod">
          <ac:chgData name="John Stovin" userId="723d3e613cff4bd0" providerId="LiveId" clId="{83F6EA42-B20F-4B0C-8DA1-88A4CA970316}" dt="2019-03-31T21:37:46.287" v="4302" actId="20577"/>
          <ac:spMkLst>
            <pc:docMk/>
            <pc:sldMk cId="344635403" sldId="28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3:36.986" v="4475" actId="20577"/>
          <ac:spMkLst>
            <pc:docMk/>
            <pc:sldMk cId="344635403" sldId="282"/>
            <ac:spMk id="3" creationId="{222B68EF-2FDA-4A52-87BC-27508189D919}"/>
          </ac:spMkLst>
        </pc:spChg>
      </pc:sldChg>
      <pc:sldChg chg="addSp delSp modSp del">
        <pc:chgData name="John Stovin" userId="723d3e613cff4bd0" providerId="LiveId" clId="{83F6EA42-B20F-4B0C-8DA1-88A4CA970316}" dt="2019-04-02T21:11:11.943" v="4714" actId="2696"/>
        <pc:sldMkLst>
          <pc:docMk/>
          <pc:sldMk cId="1223906592" sldId="283"/>
        </pc:sldMkLst>
        <pc:spChg chg="del">
          <ac:chgData name="John Stovin" userId="723d3e613cff4bd0" providerId="LiveId" clId="{83F6EA42-B20F-4B0C-8DA1-88A4CA970316}" dt="2019-04-02T21:08:56.991" v="4658"/>
          <ac:spMkLst>
            <pc:docMk/>
            <pc:sldMk cId="1223906592" sldId="283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2T21:09:05.784" v="4659" actId="478"/>
          <ac:spMkLst>
            <pc:docMk/>
            <pc:sldMk cId="1223906592" sldId="283"/>
            <ac:spMk id="8" creationId="{51F5197A-6287-44F6-91B3-52427CD62949}"/>
          </ac:spMkLst>
        </pc:spChg>
        <pc:picChg chg="add mod">
          <ac:chgData name="John Stovin" userId="723d3e613cff4bd0" providerId="LiveId" clId="{83F6EA42-B20F-4B0C-8DA1-88A4CA970316}" dt="2019-04-02T21:10:10.542" v="4713" actId="207"/>
          <ac:picMkLst>
            <pc:docMk/>
            <pc:sldMk cId="1223906592" sldId="283"/>
            <ac:picMk id="7" creationId="{472D8B0A-5697-4634-97EC-9C97516A9258}"/>
          </ac:picMkLst>
        </pc:picChg>
      </pc:sldChg>
      <pc:sldChg chg="modSp modNotesTx">
        <pc:chgData name="John Stovin" userId="723d3e613cff4bd0" providerId="LiveId" clId="{83F6EA42-B20F-4B0C-8DA1-88A4CA970316}" dt="2019-04-02T21:48:28.334" v="6376" actId="20577"/>
        <pc:sldMkLst>
          <pc:docMk/>
          <pc:sldMk cId="3461924053" sldId="283"/>
        </pc:sldMkLst>
        <pc:spChg chg="mod">
          <ac:chgData name="John Stovin" userId="723d3e613cff4bd0" providerId="LiveId" clId="{83F6EA42-B20F-4B0C-8DA1-88A4CA970316}" dt="2019-04-02T21:36:22.579" v="5541" actId="20577"/>
          <ac:spMkLst>
            <pc:docMk/>
            <pc:sldMk cId="3461924053" sldId="28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38:28.558" v="5720" actId="403"/>
          <ac:spMkLst>
            <pc:docMk/>
            <pc:sldMk cId="3461924053" sldId="283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54:27.793" v="6764" actId="5793"/>
        <pc:sldMkLst>
          <pc:docMk/>
          <pc:sldMk cId="881956783" sldId="284"/>
        </pc:sldMkLst>
        <pc:spChg chg="mod">
          <ac:chgData name="John Stovin" userId="723d3e613cff4bd0" providerId="LiveId" clId="{83F6EA42-B20F-4B0C-8DA1-88A4CA970316}" dt="2019-04-02T21:50:02.232" v="6398" actId="20577"/>
          <ac:spMkLst>
            <pc:docMk/>
            <pc:sldMk cId="881956783" sldId="28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53:29.609" v="6686"/>
          <ac:spMkLst>
            <pc:docMk/>
            <pc:sldMk cId="881956783" sldId="284"/>
            <ac:spMk id="3" creationId="{222B68EF-2FDA-4A52-87BC-27508189D9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4CC8-2067-4C95-8C05-BAEE377729D5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FEE3-704A-4F40-9BA5-D8EC2E4EF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4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52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This </a:t>
            </a:r>
            <a:r>
              <a:rPr lang="en-GB" i="1" dirty="0"/>
              <a:t>is</a:t>
            </a:r>
            <a:r>
              <a:rPr lang="en-GB" dirty="0"/>
              <a:t> a functional programming conference…</a:t>
            </a:r>
          </a:p>
          <a:p>
            <a:endParaRPr lang="en-GB" dirty="0"/>
          </a:p>
          <a:p>
            <a:r>
              <a:rPr lang="en-GB" dirty="0"/>
              <a:t>2 columns to make it legible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7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this interesting, were not going to use built-in integer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1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1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binary half-adder takes 2 binary values and provides a result and a carry value – similar for decimal</a:t>
            </a:r>
          </a:p>
          <a:p>
            <a:endParaRPr lang="en-US" dirty="0"/>
          </a:p>
          <a:p>
            <a:r>
              <a:rPr lang="en-US" dirty="0"/>
              <a:t>In the Analytical Engine, only stacks in the mill would have had the ability to carry from one wheel to the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64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complement – invert (subtract from 1) each digit then add 1</a:t>
            </a:r>
          </a:p>
          <a:p>
            <a:r>
              <a:rPr lang="en-US" dirty="0"/>
              <a:t>10s complement – subtract each digit from 9 then add 1</a:t>
            </a:r>
          </a:p>
          <a:p>
            <a:r>
              <a:rPr lang="en-US" dirty="0"/>
              <a:t>Can also find complement by reading the integer sequence in reverse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5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Mapfold</a:t>
            </a:r>
            <a:r>
              <a:rPr lang="en-US" dirty="0"/>
              <a:t> takes a mapping function, an initial state and a list, applies the </a:t>
            </a:r>
            <a:r>
              <a:rPr lang="en-US" dirty="0" err="1"/>
              <a:t>fn</a:t>
            </a:r>
            <a:r>
              <a:rPr lang="en-US" dirty="0"/>
              <a:t> to each element an returns a tuple of result list and final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8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in the Mill module, so has access to the 2 ingress axes</a:t>
            </a:r>
          </a:p>
          <a:p>
            <a:r>
              <a:rPr lang="en-US" dirty="0"/>
              <a:t>&lt;&gt; is used as an XOR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13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Primed axes store overflow or modulus values</a:t>
            </a:r>
          </a:p>
          <a:p>
            <a:r>
              <a:rPr lang="en-US" dirty="0"/>
              <a:t>Multiplication and division requires shift up and down operations, and repeated addition/subtraction</a:t>
            </a:r>
          </a:p>
          <a:p>
            <a:r>
              <a:rPr lang="en-US" dirty="0"/>
              <a:t>Square roots by Newton-Raphson approximation</a:t>
            </a:r>
          </a:p>
          <a:p>
            <a:r>
              <a:rPr lang="en-US" dirty="0"/>
              <a:t>Console to allow single stepping and inspection of all values, maybe tracing</a:t>
            </a:r>
          </a:p>
          <a:p>
            <a:r>
              <a:rPr lang="en-US" dirty="0"/>
              <a:t>Babbage estimated that the engine should be capable of performing a single 40-digit add operation in 19 seconds. </a:t>
            </a:r>
          </a:p>
          <a:p>
            <a:r>
              <a:rPr lang="en-US" dirty="0"/>
              <a:t>Clever ‘scheduling’ would allow subsequent adds to take around 3 seconds</a:t>
            </a:r>
          </a:p>
          <a:p>
            <a:r>
              <a:rPr lang="en-US" dirty="0"/>
              <a:t>Multiplying 20 digits by 40 digits would take around 2 minutes – simple step and add would be nearer 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35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Engine had been used in anger, users would probably soon ask for more features, including</a:t>
            </a:r>
          </a:p>
          <a:p>
            <a:endParaRPr lang="en-US" dirty="0"/>
          </a:p>
          <a:p>
            <a:r>
              <a:rPr lang="en-US" dirty="0"/>
              <a:t>Now you know how to build an Analytical Engine, so it’s time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80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</a:t>
            </a:r>
            <a:r>
              <a:rPr lang="en-US" baseline="0" dirty="0"/>
              <a:t> 2010, I stumbled upon Sydney Padua’s 2D Goggles website.</a:t>
            </a:r>
          </a:p>
          <a:p>
            <a:r>
              <a:rPr lang="en-US" baseline="0" dirty="0"/>
              <a:t>First few episodes of ‘The Thrilling Adventures’, published in 2015.</a:t>
            </a:r>
          </a:p>
          <a:p>
            <a:r>
              <a:rPr lang="en-US" baseline="0" dirty="0"/>
              <a:t>Pocket universe where L &amp; B use the Analytical Engine to fight crime,</a:t>
            </a:r>
          </a:p>
          <a:p>
            <a:r>
              <a:rPr lang="en-US" baseline="0" dirty="0"/>
              <a:t>Comics! With Footnotes!</a:t>
            </a:r>
          </a:p>
          <a:p>
            <a:r>
              <a:rPr lang="en-US" baseline="0" dirty="0"/>
              <a:t>Also a wealth of information on the workings of the Engine</a:t>
            </a:r>
          </a:p>
          <a:p>
            <a:r>
              <a:rPr lang="en-US" baseline="0" dirty="0"/>
              <a:t>Went to see her talk at Sheffield Library.</a:t>
            </a:r>
            <a:endParaRPr lang="en-US" dirty="0"/>
          </a:p>
          <a:p>
            <a:r>
              <a:rPr lang="en-GB" dirty="0"/>
              <a:t>Looking</a:t>
            </a:r>
            <a:r>
              <a:rPr lang="en-GB" baseline="0" dirty="0"/>
              <a:t> for inspiration for an F# project, I thought of an Analytical Engine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other Babbage &amp; Analytical Engine resources around the web</a:t>
            </a:r>
          </a:p>
          <a:p>
            <a:r>
              <a:rPr lang="en-US" dirty="0"/>
              <a:t>Sydney Padua has become a minor Babbage scholar in her </a:t>
            </a:r>
            <a:r>
              <a:rPr lang="en-US"/>
              <a:t>own right</a:t>
            </a:r>
            <a:endParaRPr lang="en-US" dirty="0"/>
          </a:p>
          <a:p>
            <a:r>
              <a:rPr lang="en-GB" dirty="0"/>
              <a:t>There is a class 60 locomotive (No 54) named ‘Charles Babbage’</a:t>
            </a:r>
          </a:p>
          <a:p>
            <a:r>
              <a:rPr lang="en-GB" dirty="0"/>
              <a:t>Babbage briefly worked for the Liverpool &amp; Manchester Railway Company, and invented the locomotive ‘pilot’ designed to prevent stray items on the track from interfering with the locomotive.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9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Charles Babbage (1791 – 1871)</a:t>
            </a:r>
          </a:p>
          <a:p>
            <a:r>
              <a:rPr lang="en-US" dirty="0"/>
              <a:t>A true polymath</a:t>
            </a:r>
          </a:p>
          <a:p>
            <a:r>
              <a:rPr lang="en-US" dirty="0"/>
              <a:t>Mathematician, philosopher, inventor and mechanical engineer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Difference</a:t>
            </a:r>
            <a:r>
              <a:rPr lang="en-GB" baseline="0" dirty="0"/>
              <a:t> Engine– proof of concept -1819-22</a:t>
            </a:r>
          </a:p>
          <a:p>
            <a:r>
              <a:rPr lang="en-GB" baseline="0" dirty="0"/>
              <a:t>Govt. grant of £1,700 to develop D.E. No. 1 in 1823 (20 digits, 6</a:t>
            </a:r>
            <a:r>
              <a:rPr lang="en-GB" baseline="30000" dirty="0"/>
              <a:t>th</a:t>
            </a:r>
            <a:r>
              <a:rPr lang="en-GB" baseline="0" dirty="0"/>
              <a:t> order differences)</a:t>
            </a:r>
          </a:p>
          <a:p>
            <a:r>
              <a:rPr lang="en-GB" baseline="0" dirty="0"/>
              <a:t>Designed to calculate &amp; print mathematical tables to eradicate human error</a:t>
            </a:r>
          </a:p>
          <a:p>
            <a:r>
              <a:rPr lang="en-GB" baseline="0" dirty="0"/>
              <a:t>1832 - small working model of part of the mechanism – 6 digits, 2</a:t>
            </a:r>
            <a:r>
              <a:rPr lang="en-GB" baseline="30000" dirty="0"/>
              <a:t>nd</a:t>
            </a:r>
            <a:r>
              <a:rPr lang="en-GB" baseline="0" dirty="0"/>
              <a:t> order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Govt abandoned in1842 after spending £17,000</a:t>
            </a:r>
          </a:p>
          <a:p>
            <a:r>
              <a:rPr lang="en-GB" dirty="0"/>
              <a:t>1846-49 – design for engine No. 2 (31 digits, 7</a:t>
            </a:r>
            <a:r>
              <a:rPr lang="en-GB" baseline="30000" dirty="0"/>
              <a:t>th</a:t>
            </a:r>
            <a:r>
              <a:rPr lang="en-GB" baseline="0" dirty="0"/>
              <a:t> order differences) fewer parts and faster operation thanks to Analytical Engine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design in 1833</a:t>
            </a:r>
          </a:p>
          <a:p>
            <a:r>
              <a:rPr lang="en-GB" dirty="0"/>
              <a:t>Punched cards for input</a:t>
            </a:r>
          </a:p>
          <a:p>
            <a:r>
              <a:rPr lang="en-GB" dirty="0"/>
              <a:t>Store – 1,000 x 40</a:t>
            </a:r>
            <a:r>
              <a:rPr lang="en-GB" baseline="0" dirty="0"/>
              <a:t> (or 50?) digit numbers</a:t>
            </a:r>
          </a:p>
          <a:p>
            <a:r>
              <a:rPr lang="en-GB" baseline="0" dirty="0"/>
              <a:t>Mill – ALU – Add, Subtract, Multiply, Divide, comparison, optional square root</a:t>
            </a:r>
          </a:p>
          <a:p>
            <a:r>
              <a:rPr lang="en-GB" baseline="0" dirty="0"/>
              <a:t>‘Microcode’ architecture – single punched card could trigger a sequence of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0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Why decimal? So that values could be printed – transcription errors were a big problem</a:t>
            </a:r>
          </a:p>
          <a:p>
            <a:r>
              <a:rPr lang="en-GB" dirty="0"/>
              <a:t>Cards – 4 different readers – synchronisation mechanism not clear</a:t>
            </a:r>
          </a:p>
          <a:p>
            <a:r>
              <a:rPr lang="en-GB" dirty="0"/>
              <a:t>John Walker simplified into a single instruction sequence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Also optional square root unit</a:t>
            </a:r>
          </a:p>
          <a:p>
            <a:r>
              <a:rPr lang="en-GB" dirty="0"/>
              <a:t>This is simplified from Babbage’s designs – I have ignore the primed axes on ingress and egress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8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2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  <a:p>
            <a:endParaRPr lang="en-GB" dirty="0"/>
          </a:p>
          <a:p>
            <a:r>
              <a:rPr lang="en-GB" dirty="0"/>
              <a:t>What program should we write to test this out? It’s an FP conference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73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3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4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1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8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3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4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20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9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02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6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7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1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7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4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5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39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9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9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github.com/JohnStov/AnalyticalEngin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ourmilab.ch/babbage/" TargetMode="External"/><Relationship Id="rId5" Type="http://schemas.openxmlformats.org/officeDocument/2006/relationships/hyperlink" Target="http://sydneypadua.com/2dgoggles/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sq_website_banner.jpg" descr="3sq_website_banner.jpg">
            <a:extLst>
              <a:ext uri="{FF2B5EF4-FFF2-40B4-BE49-F238E27FC236}">
                <a16:creationId xmlns:a16="http://schemas.microsoft.com/office/drawing/2014/main" id="{655E807C-77EC-41AC-A9A3-2591CA4E3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-126"/>
          <a:stretch/>
        </p:blipFill>
        <p:spPr>
          <a:xfrm>
            <a:off x="-1650063" y="-926805"/>
            <a:ext cx="12189368" cy="8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E0C0B016-4009-4A31-9F49-80BD773BD674}"/>
              </a:ext>
            </a:extLst>
          </p:cNvPr>
          <p:cNvSpPr/>
          <p:nvPr/>
        </p:nvSpPr>
        <p:spPr>
          <a:xfrm>
            <a:off x="-1521373" y="6032501"/>
            <a:ext cx="12189352" cy="1515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BC266B7-829F-47FD-BBFF-A2DD14EFF84B}"/>
              </a:ext>
            </a:extLst>
          </p:cNvPr>
          <p:cNvSpPr/>
          <p:nvPr/>
        </p:nvSpPr>
        <p:spPr>
          <a:xfrm>
            <a:off x="9396257" y="4916999"/>
            <a:ext cx="2" cy="702470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34289" tIns="34289" rIns="34289" bIns="34289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uFillTx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3SQ_logo_2014_choosen_colour.png" descr="3SQ_logo_2014_choosen_colour.png">
            <a:extLst>
              <a:ext uri="{FF2B5EF4-FFF2-40B4-BE49-F238E27FC236}">
                <a16:creationId xmlns:a16="http://schemas.microsoft.com/office/drawing/2014/main" id="{56BFC89F-00BB-4699-82D3-658D3E6C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8636" y="6326076"/>
            <a:ext cx="2138364" cy="32504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2292BC16-0C93-4E6F-82A8-B7CA5443882E}"/>
              </a:ext>
            </a:extLst>
          </p:cNvPr>
          <p:cNvSpPr/>
          <p:nvPr/>
        </p:nvSpPr>
        <p:spPr>
          <a:xfrm>
            <a:off x="1948434" y="1265936"/>
            <a:ext cx="5247132" cy="3759105"/>
          </a:xfrm>
          <a:prstGeom prst="rect">
            <a:avLst/>
          </a:prstGeom>
          <a:solidFill>
            <a:srgbClr val="000000">
              <a:alpha val="45568"/>
            </a:srgbClr>
          </a:solidFill>
          <a:ln w="12700">
            <a:solidFill>
              <a:srgbClr val="FFFFFF">
                <a:alpha val="4556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889767E7-0857-468E-AB13-6914E6A0A775}"/>
              </a:ext>
            </a:extLst>
          </p:cNvPr>
          <p:cNvSpPr txBox="1"/>
          <p:nvPr/>
        </p:nvSpPr>
        <p:spPr>
          <a:xfrm>
            <a:off x="2241510" y="2763243"/>
            <a:ext cx="4660983" cy="4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buClrTx/>
              <a:buFontTx/>
              <a:defRPr sz="3400"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The Analytical Engine</a:t>
            </a:r>
            <a:endParaRPr kumimoji="0" sz="25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1" name="Client name | Date: 01/01/2017">
            <a:extLst>
              <a:ext uri="{FF2B5EF4-FFF2-40B4-BE49-F238E27FC236}">
                <a16:creationId xmlns:a16="http://schemas.microsoft.com/office/drawing/2014/main" id="{A89A56AA-66FD-4713-B677-798A0A67F14A}"/>
              </a:ext>
            </a:extLst>
          </p:cNvPr>
          <p:cNvSpPr txBox="1"/>
          <p:nvPr/>
        </p:nvSpPr>
        <p:spPr>
          <a:xfrm>
            <a:off x="3194221" y="3907607"/>
            <a:ext cx="2755563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 Stovin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|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FSharp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 Exchange 2019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E94EFB-750F-45DA-8685-47C1AD3A9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9" y="311534"/>
            <a:ext cx="688955" cy="1130884"/>
          </a:xfrm>
          <a:prstGeom prst="rect">
            <a:avLst/>
          </a:prstGeom>
        </p:spPr>
      </p:pic>
      <p:sp>
        <p:nvSpPr>
          <p:cNvPr id="13" name="Client name | Date: 01/01/2017">
            <a:extLst>
              <a:ext uri="{FF2B5EF4-FFF2-40B4-BE49-F238E27FC236}">
                <a16:creationId xmlns:a16="http://schemas.microsoft.com/office/drawing/2014/main" id="{C00CEF33-F237-4DC9-B922-E176E12B94DE}"/>
              </a:ext>
            </a:extLst>
          </p:cNvPr>
          <p:cNvSpPr txBox="1"/>
          <p:nvPr/>
        </p:nvSpPr>
        <p:spPr>
          <a:xfrm>
            <a:off x="4055555" y="4361026"/>
            <a:ext cx="100828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@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johnstovin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97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2" anchor="t"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N004 30 . No of terms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N000 0  . Constant zero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N005 1  . Constant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N001 0  . Previous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N002 1  . Current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N003   . Next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S003	  . -&gt; next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 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S002    . next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L004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S004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CF?1    . stop on run up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CB+17   . repeat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Pos1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Pos2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Pos3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Pos4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Pos5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Pos6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Pos7 </a:t>
            </a:r>
          </a:p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	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Pos8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Pos9</a:t>
            </a: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Stack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wheels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Wheel list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negative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bool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module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open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Types</a:t>
            </a: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values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 	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Pos0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Pos2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Pos3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Pos4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Pos5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Pos6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Pos7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Pos8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Pos9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values.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index %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values.Length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+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dec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7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(Half)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wheel1 wheel2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wheel1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wheel2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while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do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dec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inc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0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values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List.rev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withComplements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List.zip values complements</a:t>
            </a: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withComplements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snd</a:t>
            </a:r>
            <a:endParaRPr lang="en-US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Negate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bool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((if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),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</a:p>
          <a:p>
            <a:pPr marL="0" lv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add1 wheels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true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Wheel.complement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add1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negate stack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complement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not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1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ingress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Stack list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wheels, 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List.zip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Wheel.add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w1 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>
                <a:solidFill>
                  <a:srgbClr val="D4D4D4"/>
                </a:solidFill>
                <a:latin typeface="Fira Code" panose="020B0509050000020004" pitchFamily="49" charset="0"/>
              </a:rPr>
              <a:t>        ingress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Primed ingress and egress axes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Multiplication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Division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Square Roots?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Control Console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Run at realistic speeds</a:t>
            </a:r>
            <a:endParaRPr lang="en-GB" sz="2200" b="1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9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‘Missing’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Simpler program structure 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  <a:latin typeface="Helvetica Light"/>
              </a:rPr>
              <a:t>(single card sequence) 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More branching options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Indexed addressing</a:t>
            </a:r>
          </a:p>
        </p:txBody>
      </p:sp>
    </p:spTree>
    <p:extLst>
      <p:ext uri="{BB962C8B-B14F-4D97-AF65-F5344CB8AC3E}">
        <p14:creationId xmlns:p14="http://schemas.microsoft.com/office/powerpoint/2010/main" val="88195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97ACF-16E8-48A6-9374-8B8A3B1D8108}"/>
              </a:ext>
            </a:extLst>
          </p:cNvPr>
          <p:cNvSpPr txBox="1"/>
          <p:nvPr/>
        </p:nvSpPr>
        <p:spPr>
          <a:xfrm>
            <a:off x="1084005" y="585735"/>
            <a:ext cx="7624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</a:rPr>
              <a:t>Go out &amp; FIGHT CRIME!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037CE-26B4-4EDD-BBD2-B2104B4C5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4" b="-14274"/>
          <a:stretch/>
        </p:blipFill>
        <p:spPr>
          <a:xfrm>
            <a:off x="2399665" y="1947237"/>
            <a:ext cx="4344669" cy="50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582A9F-066B-45B4-BEB2-5B22265B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9" y="423586"/>
            <a:ext cx="4324422" cy="6010828"/>
          </a:xfrm>
        </p:spPr>
      </p:pic>
    </p:spTree>
    <p:extLst>
      <p:ext uri="{BB962C8B-B14F-4D97-AF65-F5344CB8AC3E}">
        <p14:creationId xmlns:p14="http://schemas.microsoft.com/office/powerpoint/2010/main" val="249092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5A06C-2878-452C-96BF-85863B03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25" y="2693710"/>
            <a:ext cx="6061779" cy="3811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DCCF1-F401-404B-ACFB-1BE292FD1288}"/>
              </a:ext>
            </a:extLst>
          </p:cNvPr>
          <p:cNvSpPr txBox="1"/>
          <p:nvPr/>
        </p:nvSpPr>
        <p:spPr>
          <a:xfrm>
            <a:off x="765882" y="1071280"/>
            <a:ext cx="837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Many thanks to Sydney Padua for the use of her amazing illustrations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2DGoggles: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http://sydneypadua.com/2dgoggles/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Thrilling Adventures of Lovelace &amp; Babbage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(Particular Books, 2015)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Fourmilab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http://www.fourmilab.ch/babbage/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 and slides: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https://github.com/JohnStov/AnalyticalEngine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32145-87EB-45EA-ADEA-0030152240EF}"/>
              </a:ext>
            </a:extLst>
          </p:cNvPr>
          <p:cNvSpPr txBox="1"/>
          <p:nvPr/>
        </p:nvSpPr>
        <p:spPr>
          <a:xfrm>
            <a:off x="1956496" y="23238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F6E3F-70C0-4A5B-A4F0-422AE57C78B8}"/>
              </a:ext>
            </a:extLst>
          </p:cNvPr>
          <p:cNvSpPr txBox="1"/>
          <p:nvPr/>
        </p:nvSpPr>
        <p:spPr>
          <a:xfrm>
            <a:off x="313556" y="216885"/>
            <a:ext cx="8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Credits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11180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09A3-34CB-45BE-AE0A-38F48A08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2" y="1632301"/>
            <a:ext cx="4298257" cy="503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0BB38-D5AA-4B9C-982E-416044366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1" y="275238"/>
            <a:ext cx="3657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4A11B-8F79-4678-827B-93561A69E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7" y="385384"/>
            <a:ext cx="8370865" cy="578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7DA5D-1071-49B2-9B6C-C4B8E80E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04" y="565582"/>
            <a:ext cx="2895979" cy="183315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355E3-0400-4E13-BE6B-0FD56FC6B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5" y="610367"/>
            <a:ext cx="8339150" cy="56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40- (50-?) digit decimal “word”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1000 word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Store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Control flow by punched cards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10s complement for negative values </a:t>
            </a: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4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Mill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Mill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performs basic maths operations (+, -, *, /)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ingress axes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, 1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egress axis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Load operations load ingress axes alternately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</a:t>
            </a:r>
            <a:r>
              <a:rPr lang="en-GB" baseline="30000" dirty="0">
                <a:solidFill>
                  <a:schemeClr val="bg1"/>
                </a:solidFill>
                <a:latin typeface="Helvetica Light"/>
              </a:rPr>
              <a:t>nd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load automatically triggers mill operation</a:t>
            </a:r>
          </a:p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Run up lever 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set if an operation causes an overflow</a:t>
            </a:r>
            <a:endParaRPr lang="en-GB" i="1" dirty="0">
              <a:solidFill>
                <a:schemeClr val="bg1"/>
              </a:solidFill>
              <a:latin typeface="Helvetica Light"/>
            </a:endParaRP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Number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[+-]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Store value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...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at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Operation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+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Variable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into ingress axes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and set value to zero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Save egress axis to address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Helvetica Light"/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19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Combinatorial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C[FB][+?]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F: forward, B: back, +: always, ?:if 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run up lever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is set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:</a:t>
            </a:r>
            <a:r>
              <a:rPr lang="en-GB" sz="2400" b="1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number of instructions to skip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Action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B: Ring bell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H: Halt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P: Print the value on the axis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No character in column1: Comment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5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3878</TotalTime>
  <Words>1224</Words>
  <Application>Microsoft Office PowerPoint</Application>
  <PresentationFormat>On-screen Show (4:3)</PresentationFormat>
  <Paragraphs>234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Fira Code</vt:lpstr>
      <vt:lpstr>Helvetica</vt:lpstr>
      <vt:lpstr>Helvetica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The Mill</vt:lpstr>
      <vt:lpstr>Instruction Set</vt:lpstr>
      <vt:lpstr>Instruction Set 2</vt:lpstr>
      <vt:lpstr>Fibonacci Sequence</vt:lpstr>
      <vt:lpstr>Type Definitions</vt:lpstr>
      <vt:lpstr>Wheel</vt:lpstr>
      <vt:lpstr>(Half) Addition</vt:lpstr>
      <vt:lpstr>Negative Values</vt:lpstr>
      <vt:lpstr>Negate the Stack</vt:lpstr>
      <vt:lpstr>Full Adder</vt:lpstr>
      <vt:lpstr>Still To Do</vt:lpstr>
      <vt:lpstr>‘Missing’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Stovin</dc:creator>
  <cp:lastModifiedBy>John Stovin</cp:lastModifiedBy>
  <cp:revision>2</cp:revision>
  <dcterms:created xsi:type="dcterms:W3CDTF">2019-03-11T09:49:21Z</dcterms:created>
  <dcterms:modified xsi:type="dcterms:W3CDTF">2019-04-02T21:59:34Z</dcterms:modified>
</cp:coreProperties>
</file>